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napToObjects="1">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December 2,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December 2,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December 2,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December 2,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December 2, 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December 2, 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December 2, 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December 2, 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December 2, 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December 2, 2011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dirty="0"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December 2, 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December 2, 2011</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Maya Lin</a:t>
            </a:r>
            <a:endParaRPr lang="en-US" dirty="0"/>
          </a:p>
        </p:txBody>
      </p:sp>
      <p:sp>
        <p:nvSpPr>
          <p:cNvPr id="3" name="Subtitle 2"/>
          <p:cNvSpPr>
            <a:spLocks noGrp="1"/>
          </p:cNvSpPr>
          <p:nvPr>
            <p:ph type="subTitle" idx="1"/>
          </p:nvPr>
        </p:nvSpPr>
        <p:spPr/>
        <p:txBody>
          <a:bodyPr/>
          <a:lstStyle/>
          <a:p>
            <a:r>
              <a:rPr lang="en-US" dirty="0" smtClean="0"/>
              <a:t>Life &amp; Work- abhinav wadhwa</a:t>
            </a:r>
            <a:endParaRPr lang="en-US" dirty="0"/>
          </a:p>
        </p:txBody>
      </p:sp>
    </p:spTree>
    <p:extLst>
      <p:ext uri="{BB962C8B-B14F-4D97-AF65-F5344CB8AC3E}">
        <p14:creationId xmlns:p14="http://schemas.microsoft.com/office/powerpoint/2010/main" xmlns="" val="21975176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creen Shot 2011-11-22 at 11.54.40 PM.png"/>
          <p:cNvPicPr>
            <a:picLocks noGrp="1" noChangeAspect="1"/>
          </p:cNvPicPr>
          <p:nvPr>
            <p:ph type="pic" sz="quarter" idx="14"/>
          </p:nvPr>
        </p:nvPicPr>
        <p:blipFill>
          <a:blip r:embed="rId2">
            <a:extLst>
              <a:ext uri="{28A0092B-C50C-407E-A947-70E740481C1C}">
                <a14:useLocalDpi xmlns:a14="http://schemas.microsoft.com/office/drawing/2010/main" xmlns="" val="0"/>
              </a:ext>
            </a:extLst>
          </a:blip>
          <a:srcRect l="15820" r="15820"/>
          <a:stretch>
            <a:fillRect/>
          </a:stretch>
        </p:blipFill>
        <p:spPr/>
      </p:pic>
      <p:sp>
        <p:nvSpPr>
          <p:cNvPr id="3" name="Title 2"/>
          <p:cNvSpPr>
            <a:spLocks noGrp="1"/>
          </p:cNvSpPr>
          <p:nvPr>
            <p:ph type="title"/>
          </p:nvPr>
        </p:nvSpPr>
        <p:spPr>
          <a:xfrm rot="19140000">
            <a:off x="614328" y="1584796"/>
            <a:ext cx="5486400" cy="867444"/>
          </a:xfrm>
        </p:spPr>
        <p:txBody>
          <a:bodyPr/>
          <a:lstStyle/>
          <a:p>
            <a:r>
              <a:rPr lang="en-US" dirty="0"/>
              <a:t>INPUT 2004</a:t>
            </a:r>
          </a:p>
        </p:txBody>
      </p:sp>
      <p:sp>
        <p:nvSpPr>
          <p:cNvPr id="4" name="Text Placeholder 3"/>
          <p:cNvSpPr>
            <a:spLocks noGrp="1"/>
          </p:cNvSpPr>
          <p:nvPr>
            <p:ph type="body" sz="half" idx="2"/>
          </p:nvPr>
        </p:nvSpPr>
        <p:spPr>
          <a:xfrm rot="19140000">
            <a:off x="1080674" y="2012548"/>
            <a:ext cx="6096545" cy="932127"/>
          </a:xfrm>
        </p:spPr>
        <p:txBody>
          <a:bodyPr>
            <a:normAutofit/>
          </a:bodyPr>
          <a:lstStyle/>
          <a:p>
            <a:r>
              <a:rPr lang="en-US" dirty="0"/>
              <a:t>Her memory of the hours spent punching out those data input cards at Ohio University has led to the overall shape of this piece. </a:t>
            </a:r>
          </a:p>
        </p:txBody>
      </p:sp>
    </p:spTree>
    <p:extLst>
      <p:ext uri="{BB962C8B-B14F-4D97-AF65-F5344CB8AC3E}">
        <p14:creationId xmlns:p14="http://schemas.microsoft.com/office/powerpoint/2010/main" xmlns="" val="24668151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creen Shot 2011-11-23 at 12.01.20 AM.png"/>
          <p:cNvPicPr>
            <a:picLocks noGrp="1" noChangeAspect="1"/>
          </p:cNvPicPr>
          <p:nvPr>
            <p:ph type="pic" sz="quarter" idx="14"/>
          </p:nvPr>
        </p:nvPicPr>
        <p:blipFill>
          <a:blip r:embed="rId2">
            <a:extLst>
              <a:ext uri="{28A0092B-C50C-407E-A947-70E740481C1C}">
                <a14:useLocalDpi xmlns:a14="http://schemas.microsoft.com/office/drawing/2010/main" xmlns="" val="0"/>
              </a:ext>
            </a:extLst>
          </a:blip>
          <a:srcRect t="16941" b="16941"/>
          <a:stretch>
            <a:fillRect/>
          </a:stretch>
        </p:blipFill>
        <p:spPr/>
      </p:pic>
      <p:sp>
        <p:nvSpPr>
          <p:cNvPr id="3" name="Title 2"/>
          <p:cNvSpPr>
            <a:spLocks noGrp="1"/>
          </p:cNvSpPr>
          <p:nvPr>
            <p:ph type="title"/>
          </p:nvPr>
        </p:nvSpPr>
        <p:spPr/>
        <p:txBody>
          <a:bodyPr/>
          <a:lstStyle/>
          <a:p>
            <a:r>
              <a:rPr lang="en-US" dirty="0" smtClean="0"/>
              <a:t>Above and below 2007 </a:t>
            </a:r>
            <a:endParaRPr lang="en-US" dirty="0"/>
          </a:p>
        </p:txBody>
      </p:sp>
      <p:sp>
        <p:nvSpPr>
          <p:cNvPr id="4" name="Text Placeholder 3"/>
          <p:cNvSpPr>
            <a:spLocks noGrp="1"/>
          </p:cNvSpPr>
          <p:nvPr>
            <p:ph type="body" sz="half" idx="2"/>
          </p:nvPr>
        </p:nvSpPr>
        <p:spPr/>
        <p:txBody>
          <a:bodyPr/>
          <a:lstStyle/>
          <a:p>
            <a:r>
              <a:rPr lang="en-US" dirty="0"/>
              <a:t>The first of the permanent wire landscape installations.</a:t>
            </a:r>
          </a:p>
        </p:txBody>
      </p:sp>
    </p:spTree>
    <p:extLst>
      <p:ext uri="{BB962C8B-B14F-4D97-AF65-F5344CB8AC3E}">
        <p14:creationId xmlns:p14="http://schemas.microsoft.com/office/powerpoint/2010/main" xmlns="" val="2737666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Above and below 2007 </a:t>
            </a:r>
            <a:endParaRPr lang="en-US" dirty="0"/>
          </a:p>
        </p:txBody>
      </p:sp>
      <p:sp>
        <p:nvSpPr>
          <p:cNvPr id="4" name="Text Placeholder 3"/>
          <p:cNvSpPr>
            <a:spLocks noGrp="1"/>
          </p:cNvSpPr>
          <p:nvPr>
            <p:ph type="body" sz="half" idx="2"/>
          </p:nvPr>
        </p:nvSpPr>
        <p:spPr/>
        <p:txBody>
          <a:bodyPr/>
          <a:lstStyle/>
          <a:p>
            <a:r>
              <a:rPr lang="en-US" dirty="0"/>
              <a:t>The form is based on the topography of the underground river system, the White River, which flows under the state of Indiana and is the second longest underground river system in the country.</a:t>
            </a:r>
          </a:p>
        </p:txBody>
      </p:sp>
      <p:pic>
        <p:nvPicPr>
          <p:cNvPr id="6" name="Picture Placeholder 5" descr="Screen Shot 2011-11-23 at 12.02.06 AM.png"/>
          <p:cNvPicPr>
            <a:picLocks noGrp="1" noChangeAspect="1"/>
          </p:cNvPicPr>
          <p:nvPr>
            <p:ph type="pic" sz="quarter" idx="14"/>
          </p:nvPr>
        </p:nvPicPr>
        <p:blipFill>
          <a:blip r:embed="rId2">
            <a:extLst>
              <a:ext uri="{28A0092B-C50C-407E-A947-70E740481C1C}">
                <a14:useLocalDpi xmlns:a14="http://schemas.microsoft.com/office/drawing/2010/main" xmlns="" val="0"/>
              </a:ext>
            </a:extLst>
          </a:blip>
          <a:srcRect t="18122" b="18122"/>
          <a:stretch>
            <a:fillRect/>
          </a:stretch>
        </p:blipFill>
        <p:spPr/>
      </p:pic>
    </p:spTree>
    <p:extLst>
      <p:ext uri="{BB962C8B-B14F-4D97-AF65-F5344CB8AC3E}">
        <p14:creationId xmlns:p14="http://schemas.microsoft.com/office/powerpoint/2010/main" xmlns="" val="25083727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Style and growth</a:t>
            </a:r>
            <a:endParaRPr lang="en-US" dirty="0"/>
          </a:p>
        </p:txBody>
      </p:sp>
      <p:sp>
        <p:nvSpPr>
          <p:cNvPr id="6" name="Content Placeholder 5"/>
          <p:cNvSpPr>
            <a:spLocks noGrp="1"/>
          </p:cNvSpPr>
          <p:nvPr>
            <p:ph idx="1"/>
          </p:nvPr>
        </p:nvSpPr>
        <p:spPr/>
        <p:txBody>
          <a:bodyPr>
            <a:normAutofit lnSpcReduction="10000"/>
          </a:bodyPr>
          <a:lstStyle/>
          <a:p>
            <a:pPr>
              <a:buFont typeface="Arial"/>
              <a:buChar char="•"/>
            </a:pPr>
            <a:r>
              <a:rPr lang="en-US" dirty="0"/>
              <a:t>Maya Lin has maintained a careful balance between art and architecture throughout her career, creating a remarkable body of work that includes large-scale site-specific installations, intimate studio artworks, architectural works and memorials</a:t>
            </a:r>
            <a:r>
              <a:rPr lang="en-US" dirty="0" smtClean="0"/>
              <a:t>.</a:t>
            </a:r>
          </a:p>
          <a:p>
            <a:pPr>
              <a:buFont typeface="Arial"/>
              <a:buChar char="•"/>
            </a:pPr>
            <a:r>
              <a:rPr lang="en-US" dirty="0"/>
              <a:t>Landscape is the context and the source of inspiration for </a:t>
            </a:r>
            <a:r>
              <a:rPr lang="en-US" dirty="0" smtClean="0"/>
              <a:t>Maya </a:t>
            </a:r>
            <a:r>
              <a:rPr lang="en-US" dirty="0"/>
              <a:t>Lin's art. </a:t>
            </a:r>
            <a:endParaRPr lang="en-US" dirty="0" smtClean="0"/>
          </a:p>
          <a:p>
            <a:pPr>
              <a:buFont typeface="Arial"/>
              <a:buChar char="•"/>
            </a:pPr>
            <a:r>
              <a:rPr lang="en-US" dirty="0" smtClean="0"/>
              <a:t>She </a:t>
            </a:r>
            <a:r>
              <a:rPr lang="en-US" dirty="0"/>
              <a:t>peers curiously at the landscape through a twenty-first century lens</a:t>
            </a:r>
            <a:r>
              <a:rPr lang="en-US" dirty="0" smtClean="0"/>
              <a:t>, changing the way we look at things. </a:t>
            </a:r>
          </a:p>
          <a:p>
            <a:pPr>
              <a:buFont typeface="Arial"/>
              <a:buChar char="•"/>
            </a:pPr>
            <a:r>
              <a:rPr lang="en-US" dirty="0" smtClean="0"/>
              <a:t>Utilizing </a:t>
            </a:r>
            <a:r>
              <a:rPr lang="en-US" dirty="0"/>
              <a:t>technological methods to study and visualize the natural world, </a:t>
            </a:r>
            <a:r>
              <a:rPr lang="en-US" dirty="0" smtClean="0"/>
              <a:t>Maya </a:t>
            </a:r>
            <a:r>
              <a:rPr lang="en-US" dirty="0"/>
              <a:t>Lin takes micro and macro views of the earth, sonar resonance scans, aerial and satellite mapping devices and translates that information into sculptures, drawings and environmental installations. </a:t>
            </a:r>
            <a:endParaRPr lang="en-US" dirty="0" smtClean="0"/>
          </a:p>
          <a:p>
            <a:pPr>
              <a:buFont typeface="Arial"/>
              <a:buChar char="•"/>
            </a:pPr>
            <a:r>
              <a:rPr lang="en-US" dirty="0" smtClean="0"/>
              <a:t>Her </a:t>
            </a:r>
            <a:r>
              <a:rPr lang="en-US" dirty="0"/>
              <a:t>works address how we relate and respond to the environment, and presents new ways of looking at the world around us. </a:t>
            </a:r>
          </a:p>
        </p:txBody>
      </p:sp>
    </p:spTree>
    <p:extLst>
      <p:ext uri="{BB962C8B-B14F-4D97-AF65-F5344CB8AC3E}">
        <p14:creationId xmlns:p14="http://schemas.microsoft.com/office/powerpoint/2010/main" xmlns="" val="39906500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Style and growth (continued)</a:t>
            </a:r>
            <a:endParaRPr lang="en-US" dirty="0"/>
          </a:p>
        </p:txBody>
      </p:sp>
      <p:sp>
        <p:nvSpPr>
          <p:cNvPr id="3" name="Content Placeholder 2"/>
          <p:cNvSpPr>
            <a:spLocks noGrp="1"/>
          </p:cNvSpPr>
          <p:nvPr>
            <p:ph idx="1"/>
          </p:nvPr>
        </p:nvSpPr>
        <p:spPr/>
        <p:txBody>
          <a:bodyPr/>
          <a:lstStyle/>
          <a:p>
            <a:pPr>
              <a:buFont typeface="Arial"/>
              <a:buChar char="•"/>
            </a:pPr>
            <a:r>
              <a:rPr lang="en-US" dirty="0"/>
              <a:t>From recent environmental works such as Storm King Wavefield, Where the Land Meets the Sea and Eleven Minute Line to the Vietnam Veterans Memorial, where she cut open the land and polished its edges to create a history embedded in the earth, </a:t>
            </a:r>
            <a:r>
              <a:rPr lang="en-US" dirty="0" smtClean="0"/>
              <a:t>Maya </a:t>
            </a:r>
            <a:r>
              <a:rPr lang="en-US" dirty="0"/>
              <a:t>Lin has consistently explored how we experience the landscape. </a:t>
            </a:r>
            <a:endParaRPr lang="en-US" dirty="0" smtClean="0"/>
          </a:p>
          <a:p>
            <a:pPr>
              <a:buFont typeface="Arial"/>
              <a:buChar char="•"/>
            </a:pPr>
            <a:r>
              <a:rPr lang="en-US" dirty="0" smtClean="0"/>
              <a:t>She </a:t>
            </a:r>
            <a:r>
              <a:rPr lang="en-US" dirty="0"/>
              <a:t>has made works that merge completely with the terrain, blurring the boundaries between two- and three-dimensional space and set up a systematic ordering of the land tied to history, language, and time</a:t>
            </a:r>
            <a:r>
              <a:rPr lang="en-US" dirty="0" smtClean="0"/>
              <a:t>.</a:t>
            </a:r>
          </a:p>
          <a:p>
            <a:pPr>
              <a:buFont typeface="Arial"/>
              <a:buChar char="•"/>
            </a:pPr>
            <a:r>
              <a:rPr lang="en-US" dirty="0"/>
              <a:t>Many people criticized the stark, black monument, but today the Vietnam Veterans Memorial is one of the most famous monuments in the United States</a:t>
            </a:r>
            <a:r>
              <a:rPr lang="en-US" dirty="0" smtClean="0"/>
              <a:t>.</a:t>
            </a:r>
          </a:p>
          <a:p>
            <a:pPr>
              <a:buFont typeface="Arial"/>
              <a:buChar char="•"/>
            </a:pPr>
            <a:r>
              <a:rPr lang="en-US" dirty="0" smtClean="0"/>
              <a:t> </a:t>
            </a:r>
            <a:r>
              <a:rPr lang="en-US" dirty="0"/>
              <a:t>Throughout her career, Maya Lin has continued to create powerful designs using simple shapes, natural materials, and Asian themes</a:t>
            </a:r>
            <a:r>
              <a:rPr lang="en-US" dirty="0" smtClean="0"/>
              <a:t>.</a:t>
            </a:r>
          </a:p>
        </p:txBody>
      </p:sp>
      <p:sp>
        <p:nvSpPr>
          <p:cNvPr id="4" name="TextBox 3"/>
          <p:cNvSpPr txBox="1"/>
          <p:nvPr/>
        </p:nvSpPr>
        <p:spPr>
          <a:xfrm>
            <a:off x="3865418" y="4680477"/>
            <a:ext cx="3810000" cy="1200329"/>
          </a:xfrm>
          <a:prstGeom prst="rect">
            <a:avLst/>
          </a:prstGeom>
          <a:noFill/>
        </p:spPr>
        <p:txBody>
          <a:bodyPr wrap="square" rtlCol="0">
            <a:spAutoFit/>
          </a:bodyPr>
          <a:lstStyle/>
          <a:p>
            <a:r>
              <a:rPr lang="en-US" dirty="0" smtClean="0"/>
              <a:t>Is her work really art , what was your reaction to her work when you first saw it, did it change </a:t>
            </a:r>
            <a:r>
              <a:rPr lang="en-US" smtClean="0"/>
              <a:t>your understanding of art</a:t>
            </a:r>
            <a:endParaRPr lang="en-US"/>
          </a:p>
        </p:txBody>
      </p:sp>
    </p:spTree>
    <p:extLst>
      <p:ext uri="{BB962C8B-B14F-4D97-AF65-F5344CB8AC3E}">
        <p14:creationId xmlns:p14="http://schemas.microsoft.com/office/powerpoint/2010/main" xmlns="" val="1453136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one</a:t>
            </a:r>
            <a:endParaRPr lang="en-US" dirty="0"/>
          </a:p>
        </p:txBody>
      </p:sp>
      <p:sp>
        <p:nvSpPr>
          <p:cNvPr id="3" name="Content Placeholder 2"/>
          <p:cNvSpPr>
            <a:spLocks noGrp="1"/>
          </p:cNvSpPr>
          <p:nvPr>
            <p:ph idx="1"/>
          </p:nvPr>
        </p:nvSpPr>
        <p:spPr/>
        <p:txBody>
          <a:bodyPr/>
          <a:lstStyle/>
          <a:p>
            <a:r>
              <a:rPr lang="en-US" dirty="0" smtClean="0"/>
              <a:t>Which of these is Maya Lins best known sculpture around the world today?</a:t>
            </a:r>
          </a:p>
          <a:p>
            <a:pPr>
              <a:buFont typeface="+mj-lt"/>
              <a:buAutoNum type="alphaLcParenR"/>
            </a:pPr>
            <a:r>
              <a:rPr lang="en-US" dirty="0"/>
              <a:t>Vietnam Veterans </a:t>
            </a:r>
            <a:r>
              <a:rPr lang="en-US" dirty="0" smtClean="0"/>
              <a:t>Memorial</a:t>
            </a:r>
          </a:p>
          <a:p>
            <a:pPr>
              <a:buFont typeface="+mj-lt"/>
              <a:buAutoNum type="alphaLcParenR"/>
            </a:pPr>
            <a:r>
              <a:rPr lang="en-US" dirty="0"/>
              <a:t>Civil Rights </a:t>
            </a:r>
            <a:r>
              <a:rPr lang="en-US" dirty="0" smtClean="0"/>
              <a:t>Memorial</a:t>
            </a:r>
          </a:p>
          <a:p>
            <a:pPr>
              <a:buFont typeface="+mj-lt"/>
              <a:buAutoNum type="alphaLcParenR"/>
            </a:pPr>
            <a:r>
              <a:rPr lang="en-US" dirty="0"/>
              <a:t>The Wave </a:t>
            </a:r>
            <a:r>
              <a:rPr lang="en-US" dirty="0" smtClean="0"/>
              <a:t>Field</a:t>
            </a:r>
          </a:p>
          <a:p>
            <a:pPr>
              <a:buFont typeface="+mj-lt"/>
              <a:buAutoNum type="alphaLcParenR"/>
            </a:pPr>
            <a:r>
              <a:rPr lang="en-US" dirty="0" smtClean="0"/>
              <a:t>Input</a:t>
            </a:r>
            <a:endParaRPr lang="en-US" dirty="0"/>
          </a:p>
        </p:txBody>
      </p:sp>
    </p:spTree>
    <p:extLst>
      <p:ext uri="{BB962C8B-B14F-4D97-AF65-F5344CB8AC3E}">
        <p14:creationId xmlns:p14="http://schemas.microsoft.com/office/powerpoint/2010/main" xmlns="" val="3799374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one</a:t>
            </a:r>
            <a:endParaRPr lang="en-US" dirty="0"/>
          </a:p>
        </p:txBody>
      </p:sp>
      <p:sp>
        <p:nvSpPr>
          <p:cNvPr id="3" name="Content Placeholder 2"/>
          <p:cNvSpPr>
            <a:spLocks noGrp="1"/>
          </p:cNvSpPr>
          <p:nvPr>
            <p:ph idx="1"/>
          </p:nvPr>
        </p:nvSpPr>
        <p:spPr/>
        <p:txBody>
          <a:bodyPr/>
          <a:lstStyle/>
          <a:p>
            <a:r>
              <a:rPr lang="en-US" dirty="0" smtClean="0"/>
              <a:t>Which of these is Maya Lins best known sculpture around the world today?</a:t>
            </a:r>
          </a:p>
          <a:p>
            <a:pPr>
              <a:buFont typeface="+mj-lt"/>
              <a:buAutoNum type="alphaLcParenR"/>
            </a:pPr>
            <a:r>
              <a:rPr lang="en-US"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Vietnam Veterans </a:t>
            </a:r>
            <a:r>
              <a:rPr lang="en-US"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Memorial</a:t>
            </a:r>
          </a:p>
          <a:p>
            <a:pPr>
              <a:buFont typeface="+mj-lt"/>
              <a:buAutoNum type="alphaLcParenR"/>
            </a:pPr>
            <a:r>
              <a:rPr lang="en-US" dirty="0"/>
              <a:t>Civil Rights </a:t>
            </a:r>
            <a:r>
              <a:rPr lang="en-US" dirty="0" smtClean="0"/>
              <a:t>Memorial</a:t>
            </a:r>
          </a:p>
          <a:p>
            <a:pPr>
              <a:buFont typeface="+mj-lt"/>
              <a:buAutoNum type="alphaLcParenR"/>
            </a:pPr>
            <a:r>
              <a:rPr lang="en-US" dirty="0"/>
              <a:t>The Wave </a:t>
            </a:r>
            <a:r>
              <a:rPr lang="en-US" dirty="0" smtClean="0"/>
              <a:t>Field</a:t>
            </a:r>
          </a:p>
          <a:p>
            <a:pPr>
              <a:buFont typeface="+mj-lt"/>
              <a:buAutoNum type="alphaLcParenR"/>
            </a:pPr>
            <a:r>
              <a:rPr lang="en-US" dirty="0" smtClean="0"/>
              <a:t>Input</a:t>
            </a:r>
            <a:endParaRPr lang="en-US" dirty="0"/>
          </a:p>
        </p:txBody>
      </p:sp>
    </p:spTree>
    <p:extLst>
      <p:ext uri="{BB962C8B-B14F-4D97-AF65-F5344CB8AC3E}">
        <p14:creationId xmlns:p14="http://schemas.microsoft.com/office/powerpoint/2010/main" xmlns="" val="2283045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two</a:t>
            </a:r>
            <a:endParaRPr lang="en-US" dirty="0"/>
          </a:p>
        </p:txBody>
      </p:sp>
      <p:sp>
        <p:nvSpPr>
          <p:cNvPr id="3" name="Content Placeholder 2"/>
          <p:cNvSpPr>
            <a:spLocks noGrp="1"/>
          </p:cNvSpPr>
          <p:nvPr>
            <p:ph idx="1"/>
          </p:nvPr>
        </p:nvSpPr>
        <p:spPr/>
        <p:txBody>
          <a:bodyPr/>
          <a:lstStyle/>
          <a:p>
            <a:r>
              <a:rPr lang="en-US" dirty="0" smtClean="0"/>
              <a:t>Where was Maya Lin born?</a:t>
            </a:r>
          </a:p>
          <a:p>
            <a:pPr>
              <a:buFont typeface="+mj-lt"/>
              <a:buAutoNum type="alphaLcParenR"/>
            </a:pPr>
            <a:r>
              <a:rPr lang="en-US" dirty="0" smtClean="0"/>
              <a:t>Ohio</a:t>
            </a:r>
          </a:p>
          <a:p>
            <a:pPr>
              <a:buFont typeface="+mj-lt"/>
              <a:buAutoNum type="alphaLcParenR"/>
            </a:pPr>
            <a:r>
              <a:rPr lang="en-US" dirty="0" smtClean="0"/>
              <a:t>Taiwan</a:t>
            </a:r>
          </a:p>
          <a:p>
            <a:pPr>
              <a:buFont typeface="+mj-lt"/>
              <a:buAutoNum type="alphaLcParenR"/>
            </a:pPr>
            <a:r>
              <a:rPr lang="en-US" dirty="0" smtClean="0"/>
              <a:t>Tokyo</a:t>
            </a:r>
            <a:endParaRPr lang="en-US" dirty="0"/>
          </a:p>
        </p:txBody>
      </p:sp>
    </p:spTree>
    <p:extLst>
      <p:ext uri="{BB962C8B-B14F-4D97-AF65-F5344CB8AC3E}">
        <p14:creationId xmlns:p14="http://schemas.microsoft.com/office/powerpoint/2010/main" xmlns="" val="1961878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two</a:t>
            </a:r>
            <a:endParaRPr lang="en-US" dirty="0"/>
          </a:p>
        </p:txBody>
      </p:sp>
      <p:sp>
        <p:nvSpPr>
          <p:cNvPr id="3" name="Content Placeholder 2"/>
          <p:cNvSpPr>
            <a:spLocks noGrp="1"/>
          </p:cNvSpPr>
          <p:nvPr>
            <p:ph idx="1"/>
          </p:nvPr>
        </p:nvSpPr>
        <p:spPr/>
        <p:txBody>
          <a:bodyPr/>
          <a:lstStyle/>
          <a:p>
            <a:r>
              <a:rPr lang="en-US" dirty="0" smtClean="0"/>
              <a:t>Where was Maya Lin born?</a:t>
            </a:r>
          </a:p>
          <a:p>
            <a:pPr>
              <a:buFont typeface="+mj-lt"/>
              <a:buAutoNum type="alphaLcParenR"/>
            </a:pPr>
            <a:r>
              <a:rPr lang="en-US"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Ohio</a:t>
            </a:r>
          </a:p>
          <a:p>
            <a:pPr>
              <a:buFont typeface="+mj-lt"/>
              <a:buAutoNum type="alphaLcParenR"/>
            </a:pPr>
            <a:r>
              <a:rPr lang="en-US" dirty="0" smtClean="0"/>
              <a:t>Taiwan</a:t>
            </a:r>
          </a:p>
          <a:p>
            <a:pPr>
              <a:buFont typeface="+mj-lt"/>
              <a:buAutoNum type="alphaLcParenR"/>
            </a:pPr>
            <a:r>
              <a:rPr lang="en-US" dirty="0" smtClean="0"/>
              <a:t>Tokyo</a:t>
            </a:r>
            <a:endParaRPr lang="en-US" dirty="0"/>
          </a:p>
        </p:txBody>
      </p:sp>
    </p:spTree>
    <p:extLst>
      <p:ext uri="{BB962C8B-B14F-4D97-AF65-F5344CB8AC3E}">
        <p14:creationId xmlns:p14="http://schemas.microsoft.com/office/powerpoint/2010/main" xmlns="" val="34390849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three</a:t>
            </a:r>
            <a:endParaRPr lang="en-US" dirty="0"/>
          </a:p>
        </p:txBody>
      </p:sp>
      <p:sp>
        <p:nvSpPr>
          <p:cNvPr id="3" name="Content Placeholder 2"/>
          <p:cNvSpPr>
            <a:spLocks noGrp="1"/>
          </p:cNvSpPr>
          <p:nvPr>
            <p:ph idx="1"/>
          </p:nvPr>
        </p:nvSpPr>
        <p:spPr/>
        <p:txBody>
          <a:bodyPr/>
          <a:lstStyle/>
          <a:p>
            <a:r>
              <a:rPr lang="en-US" dirty="0" smtClean="0"/>
              <a:t>What did the Vietnam Veterans Memorial display?</a:t>
            </a:r>
          </a:p>
          <a:p>
            <a:pPr>
              <a:buFont typeface="+mj-lt"/>
              <a:buAutoNum type="alphaLcParenR"/>
            </a:pPr>
            <a:r>
              <a:rPr lang="en-US" dirty="0" smtClean="0"/>
              <a:t>Names </a:t>
            </a:r>
            <a:r>
              <a:rPr lang="en-US" dirty="0"/>
              <a:t>of the men and women who gave their lives in the Vietnam War. </a:t>
            </a:r>
          </a:p>
          <a:p>
            <a:pPr>
              <a:buFont typeface="+mj-lt"/>
              <a:buAutoNum type="alphaLcParenR"/>
            </a:pPr>
            <a:r>
              <a:rPr lang="en-US" dirty="0" smtClean="0"/>
              <a:t>Names of Maya Lin’s children.</a:t>
            </a:r>
          </a:p>
          <a:p>
            <a:pPr>
              <a:buFont typeface="+mj-lt"/>
              <a:buAutoNum type="alphaLcParenR"/>
            </a:pPr>
            <a:r>
              <a:rPr lang="en-US" dirty="0" smtClean="0"/>
              <a:t>Names of successful leaders that made Vietnam what it is today.</a:t>
            </a:r>
            <a:endParaRPr lang="en-US" dirty="0"/>
          </a:p>
        </p:txBody>
      </p:sp>
    </p:spTree>
    <p:extLst>
      <p:ext uri="{BB962C8B-B14F-4D97-AF65-F5344CB8AC3E}">
        <p14:creationId xmlns:p14="http://schemas.microsoft.com/office/powerpoint/2010/main" xmlns="" val="928186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Life</a:t>
            </a:r>
            <a:endParaRPr lang="en-US" dirty="0"/>
          </a:p>
        </p:txBody>
      </p:sp>
      <p:sp>
        <p:nvSpPr>
          <p:cNvPr id="3" name="Content Placeholder 2"/>
          <p:cNvSpPr>
            <a:spLocks noGrp="1"/>
          </p:cNvSpPr>
          <p:nvPr>
            <p:ph idx="1"/>
          </p:nvPr>
        </p:nvSpPr>
        <p:spPr/>
        <p:txBody>
          <a:bodyPr>
            <a:normAutofit lnSpcReduction="10000"/>
          </a:bodyPr>
          <a:lstStyle/>
          <a:p>
            <a:pPr>
              <a:buFont typeface="Arial"/>
              <a:buChar char="•"/>
            </a:pPr>
            <a:r>
              <a:rPr lang="en-US" dirty="0" smtClean="0"/>
              <a:t>Maya </a:t>
            </a:r>
            <a:r>
              <a:rPr lang="en-US" dirty="0"/>
              <a:t>Ying Lin (born October 5, 1959) is an American artist who is known for her </a:t>
            </a:r>
            <a:r>
              <a:rPr lang="en-US" dirty="0" smtClean="0"/>
              <a:t>work in </a:t>
            </a:r>
            <a:r>
              <a:rPr lang="en-US" dirty="0"/>
              <a:t>sculpture and landscape art. She is the designer of the Vietnam Veterans Memorial in Washington, D.C</a:t>
            </a:r>
            <a:r>
              <a:rPr lang="en-US" dirty="0" smtClean="0"/>
              <a:t>.</a:t>
            </a:r>
          </a:p>
          <a:p>
            <a:pPr>
              <a:buFont typeface="Arial"/>
              <a:buChar char="•"/>
            </a:pPr>
            <a:r>
              <a:rPr lang="en-US" dirty="0"/>
              <a:t>Maya Lin, a Chinese American, was born in Athens, Ohio. </a:t>
            </a:r>
            <a:endParaRPr lang="en-US" dirty="0" smtClean="0"/>
          </a:p>
          <a:p>
            <a:pPr>
              <a:buFont typeface="Arial"/>
              <a:buChar char="•"/>
            </a:pPr>
            <a:r>
              <a:rPr lang="en-US" dirty="0" smtClean="0"/>
              <a:t>Her </a:t>
            </a:r>
            <a:r>
              <a:rPr lang="en-US" dirty="0"/>
              <a:t>parents immigrated to the United States from People's Republic of China in 1949 and settled in Ohio in 1958, one year before Maya Lin was </a:t>
            </a:r>
            <a:r>
              <a:rPr lang="en-US" dirty="0" smtClean="0"/>
              <a:t>born.</a:t>
            </a:r>
            <a:endParaRPr lang="en-US" dirty="0"/>
          </a:p>
          <a:p>
            <a:pPr>
              <a:buFont typeface="Arial"/>
              <a:buChar char="•"/>
            </a:pPr>
            <a:r>
              <a:rPr lang="en-US" dirty="0" smtClean="0"/>
              <a:t>Her </a:t>
            </a:r>
            <a:r>
              <a:rPr lang="en-US" dirty="0"/>
              <a:t>father, Henry Huan Lin, was a ceramist and former dean of the Ohio University College of Fine Arts</a:t>
            </a:r>
            <a:r>
              <a:rPr lang="en-US" dirty="0" smtClean="0"/>
              <a:t>. </a:t>
            </a:r>
          </a:p>
          <a:p>
            <a:pPr>
              <a:buFont typeface="Arial"/>
              <a:buChar char="•"/>
            </a:pPr>
            <a:r>
              <a:rPr lang="en-US" dirty="0"/>
              <a:t>She is the niece of Lin Huiyin, who is said to be the first female architect in China.</a:t>
            </a:r>
          </a:p>
          <a:p>
            <a:pPr>
              <a:buFont typeface="Arial"/>
              <a:buChar char="•"/>
            </a:pPr>
            <a:r>
              <a:rPr lang="en-US" dirty="0"/>
              <a:t>Lin studied at Yale University, where she received a Bachelor of Arts degree in 1981 and a Master of Architecture degree in 1986. </a:t>
            </a:r>
          </a:p>
          <a:p>
            <a:pPr>
              <a:buFont typeface="Arial"/>
              <a:buChar char="•"/>
            </a:pPr>
            <a:r>
              <a:rPr lang="en-US" dirty="0"/>
              <a:t>She has also been awarded honorary doctorate degrees from Yale University, Harvard University, Williams College, and Smith College</a:t>
            </a:r>
            <a:r>
              <a:rPr lang="en-US" dirty="0" smtClean="0"/>
              <a:t>.</a:t>
            </a:r>
            <a:endParaRPr lang="en-US" dirty="0"/>
          </a:p>
        </p:txBody>
      </p:sp>
    </p:spTree>
    <p:extLst>
      <p:ext uri="{BB962C8B-B14F-4D97-AF65-F5344CB8AC3E}">
        <p14:creationId xmlns:p14="http://schemas.microsoft.com/office/powerpoint/2010/main" xmlns="" val="15149845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to Question three</a:t>
            </a:r>
            <a:endParaRPr lang="en-US" dirty="0"/>
          </a:p>
        </p:txBody>
      </p:sp>
      <p:sp>
        <p:nvSpPr>
          <p:cNvPr id="3" name="Content Placeholder 2"/>
          <p:cNvSpPr>
            <a:spLocks noGrp="1"/>
          </p:cNvSpPr>
          <p:nvPr>
            <p:ph idx="1"/>
          </p:nvPr>
        </p:nvSpPr>
        <p:spPr/>
        <p:txBody>
          <a:bodyPr/>
          <a:lstStyle/>
          <a:p>
            <a:r>
              <a:rPr lang="en-US" dirty="0" smtClean="0"/>
              <a:t>What did the Vietnam Veterans Memorial display?</a:t>
            </a:r>
          </a:p>
          <a:p>
            <a:pPr>
              <a:buFont typeface="+mj-lt"/>
              <a:buAutoNum type="alphaLcParenR"/>
            </a:pPr>
            <a:r>
              <a:rPr lang="en-US"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Names </a:t>
            </a:r>
            <a:r>
              <a:rPr lang="en-US"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of the men and women who gave their lives in the Vietnam War. </a:t>
            </a:r>
          </a:p>
          <a:p>
            <a:pPr>
              <a:buFont typeface="+mj-lt"/>
              <a:buAutoNum type="alphaLcParenR"/>
            </a:pPr>
            <a:r>
              <a:rPr lang="en-US" dirty="0" smtClean="0"/>
              <a:t>Names of Maya Lin’s children.</a:t>
            </a:r>
          </a:p>
          <a:p>
            <a:pPr>
              <a:buFont typeface="+mj-lt"/>
              <a:buAutoNum type="alphaLcParenR"/>
            </a:pPr>
            <a:r>
              <a:rPr lang="en-US" dirty="0" smtClean="0"/>
              <a:t>Names of successful leaders that made Vietnam what it is today.</a:t>
            </a:r>
            <a:endParaRPr lang="en-US" dirty="0"/>
          </a:p>
        </p:txBody>
      </p:sp>
    </p:spTree>
    <p:extLst>
      <p:ext uri="{BB962C8B-B14F-4D97-AF65-F5344CB8AC3E}">
        <p14:creationId xmlns:p14="http://schemas.microsoft.com/office/powerpoint/2010/main" xmlns="" val="1986173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Life (Continued)</a:t>
            </a:r>
            <a:endParaRPr lang="en-US" dirty="0"/>
          </a:p>
        </p:txBody>
      </p:sp>
      <p:sp>
        <p:nvSpPr>
          <p:cNvPr id="3" name="Content Placeholder 2"/>
          <p:cNvSpPr>
            <a:spLocks noGrp="1"/>
          </p:cNvSpPr>
          <p:nvPr>
            <p:ph idx="1"/>
          </p:nvPr>
        </p:nvSpPr>
        <p:spPr/>
        <p:txBody>
          <a:bodyPr/>
          <a:lstStyle/>
          <a:p>
            <a:pPr>
              <a:buFont typeface="Arial"/>
              <a:buChar char="•"/>
            </a:pPr>
            <a:r>
              <a:rPr lang="en-US" dirty="0"/>
              <a:t>She was among the youngest in Yale University when she received an honorary Doctorate of Fine Arts in 1987</a:t>
            </a:r>
            <a:r>
              <a:rPr lang="en-US" dirty="0" smtClean="0"/>
              <a:t>. </a:t>
            </a:r>
          </a:p>
          <a:p>
            <a:pPr>
              <a:buFont typeface="Arial"/>
              <a:buChar char="•"/>
            </a:pPr>
            <a:r>
              <a:rPr lang="en-US" dirty="0" smtClean="0"/>
              <a:t>She </a:t>
            </a:r>
            <a:r>
              <a:rPr lang="en-US" dirty="0"/>
              <a:t>is married to Daniel Wolf, a New York photography dealer. </a:t>
            </a:r>
            <a:endParaRPr lang="en-US" dirty="0" smtClean="0"/>
          </a:p>
          <a:p>
            <a:pPr>
              <a:buFont typeface="Arial"/>
              <a:buChar char="•"/>
            </a:pPr>
            <a:r>
              <a:rPr lang="en-US" dirty="0" smtClean="0"/>
              <a:t>They </a:t>
            </a:r>
            <a:r>
              <a:rPr lang="en-US" dirty="0"/>
              <a:t>have two daughters, India and Rachel</a:t>
            </a:r>
            <a:r>
              <a:rPr lang="en-US" dirty="0" smtClean="0"/>
              <a:t>. </a:t>
            </a:r>
          </a:p>
          <a:p>
            <a:pPr>
              <a:buFont typeface="Arial"/>
              <a:buChar char="•"/>
            </a:pPr>
            <a:r>
              <a:rPr lang="en-US" dirty="0" smtClean="0"/>
              <a:t>Lin</a:t>
            </a:r>
            <a:r>
              <a:rPr lang="en-US" dirty="0"/>
              <a:t>, having grown up as an Asian minority, has said that she "didn't even realize" she was Chinese until later in life, and that it was not until her 30s that she had a desire to understand her cultural </a:t>
            </a:r>
            <a:r>
              <a:rPr lang="en-US" dirty="0" smtClean="0"/>
              <a:t>background.</a:t>
            </a:r>
            <a:endParaRPr lang="en-US" dirty="0"/>
          </a:p>
          <a:p>
            <a:pPr>
              <a:buFont typeface="Arial"/>
              <a:buChar char="•"/>
            </a:pPr>
            <a:r>
              <a:rPr lang="en-US" dirty="0" smtClean="0"/>
              <a:t>Commenting </a:t>
            </a:r>
            <a:r>
              <a:rPr lang="en-US" dirty="0"/>
              <a:t>on her design of a new home for the Museum of Chinese in America near New York City's Chinatown, Lin attached a personal significance to the project being a Chinese-related project because she wanted her two daughters to "know that part of their heritage."</a:t>
            </a:r>
          </a:p>
        </p:txBody>
      </p:sp>
      <p:sp>
        <p:nvSpPr>
          <p:cNvPr id="4" name="TextBox 3"/>
          <p:cNvSpPr txBox="1"/>
          <p:nvPr/>
        </p:nvSpPr>
        <p:spPr>
          <a:xfrm>
            <a:off x="4100945" y="4959927"/>
            <a:ext cx="4696691" cy="369332"/>
          </a:xfrm>
          <a:prstGeom prst="rect">
            <a:avLst/>
          </a:prstGeom>
          <a:noFill/>
        </p:spPr>
        <p:txBody>
          <a:bodyPr wrap="square" rtlCol="0">
            <a:spAutoFit/>
          </a:bodyPr>
          <a:lstStyle/>
          <a:p>
            <a:r>
              <a:rPr lang="en-US" dirty="0" smtClean="0"/>
              <a:t>How has her life impacted her art work</a:t>
            </a:r>
            <a:endParaRPr lang="en-US" dirty="0"/>
          </a:p>
        </p:txBody>
      </p:sp>
    </p:spTree>
    <p:extLst>
      <p:ext uri="{BB962C8B-B14F-4D97-AF65-F5344CB8AC3E}">
        <p14:creationId xmlns:p14="http://schemas.microsoft.com/office/powerpoint/2010/main" xmlns="" val="21770414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Vietnam VETERANS MEMORIAL 1982</a:t>
            </a:r>
            <a:endParaRPr lang="en-US" dirty="0"/>
          </a:p>
        </p:txBody>
      </p:sp>
      <p:sp>
        <p:nvSpPr>
          <p:cNvPr id="5" name="Text Placeholder 4"/>
          <p:cNvSpPr>
            <a:spLocks noGrp="1"/>
          </p:cNvSpPr>
          <p:nvPr>
            <p:ph type="body" sz="half" idx="2"/>
          </p:nvPr>
        </p:nvSpPr>
        <p:spPr/>
        <p:txBody>
          <a:bodyPr/>
          <a:lstStyle/>
          <a:p>
            <a:r>
              <a:rPr lang="en-US" dirty="0"/>
              <a:t>Two black granite walls, placed below grade, engraved in chronological order with the names of the men and women who gave their lives in the Vietnam War. </a:t>
            </a:r>
          </a:p>
        </p:txBody>
      </p:sp>
      <p:pic>
        <p:nvPicPr>
          <p:cNvPr id="9" name="Picture Placeholder 8" descr="Screen Shot 2011-11-22 at 11.46.23 PM.png"/>
          <p:cNvPicPr>
            <a:picLocks noGrp="1" noChangeAspect="1"/>
          </p:cNvPicPr>
          <p:nvPr>
            <p:ph type="pic" sz="quarter" idx="14"/>
          </p:nvPr>
        </p:nvPicPr>
        <p:blipFill>
          <a:blip r:embed="rId2">
            <a:extLst>
              <a:ext uri="{28A0092B-C50C-407E-A947-70E740481C1C}">
                <a14:useLocalDpi xmlns:a14="http://schemas.microsoft.com/office/drawing/2010/main" xmlns="" val="0"/>
              </a:ext>
            </a:extLst>
          </a:blip>
          <a:srcRect l="10722" r="10722"/>
          <a:stretch>
            <a:fillRect/>
          </a:stretch>
        </p:blipFill>
        <p:spPr/>
      </p:pic>
    </p:spTree>
    <p:extLst>
      <p:ext uri="{BB962C8B-B14F-4D97-AF65-F5344CB8AC3E}">
        <p14:creationId xmlns:p14="http://schemas.microsoft.com/office/powerpoint/2010/main" xmlns="" val="12403735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creen Shot 2011-11-22 at 11.46.42 PM.png"/>
          <p:cNvPicPr>
            <a:picLocks noGrp="1" noChangeAspect="1"/>
          </p:cNvPicPr>
          <p:nvPr>
            <p:ph type="pic" sz="quarter" idx="14"/>
          </p:nvPr>
        </p:nvPicPr>
        <p:blipFill>
          <a:blip r:embed="rId2">
            <a:extLst>
              <a:ext uri="{28A0092B-C50C-407E-A947-70E740481C1C}">
                <a14:useLocalDpi xmlns:a14="http://schemas.microsoft.com/office/drawing/2010/main" xmlns="" val="0"/>
              </a:ext>
            </a:extLst>
          </a:blip>
          <a:srcRect l="32586" r="32586"/>
          <a:stretch>
            <a:fillRect/>
          </a:stretch>
        </p:blipFill>
        <p:spPr/>
      </p:pic>
      <p:sp>
        <p:nvSpPr>
          <p:cNvPr id="3" name="Title 2"/>
          <p:cNvSpPr>
            <a:spLocks noGrp="1"/>
          </p:cNvSpPr>
          <p:nvPr>
            <p:ph type="title"/>
          </p:nvPr>
        </p:nvSpPr>
        <p:spPr/>
        <p:txBody>
          <a:bodyPr/>
          <a:lstStyle/>
          <a:p>
            <a:r>
              <a:rPr lang="en-US" dirty="0"/>
              <a:t>Vietnam VETERANS MEMORIAL 1982</a:t>
            </a:r>
          </a:p>
        </p:txBody>
      </p:sp>
      <p:sp>
        <p:nvSpPr>
          <p:cNvPr id="4" name="Text Placeholder 3"/>
          <p:cNvSpPr>
            <a:spLocks noGrp="1"/>
          </p:cNvSpPr>
          <p:nvPr>
            <p:ph type="body" sz="half" idx="2"/>
          </p:nvPr>
        </p:nvSpPr>
        <p:spPr/>
        <p:txBody>
          <a:bodyPr/>
          <a:lstStyle/>
          <a:p>
            <a:r>
              <a:rPr lang="en-US" dirty="0"/>
              <a:t>At the apex where the two walls meet, the dates 1959 and 1973 (marking the beginning and end of the war) "meet" thus closing the circle of the time span of the war. </a:t>
            </a:r>
          </a:p>
        </p:txBody>
      </p:sp>
    </p:spTree>
    <p:extLst>
      <p:ext uri="{BB962C8B-B14F-4D97-AF65-F5344CB8AC3E}">
        <p14:creationId xmlns:p14="http://schemas.microsoft.com/office/powerpoint/2010/main" xmlns="" val="50513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creen Shot 2011-11-22 at 11.46.33 PM.png"/>
          <p:cNvPicPr>
            <a:picLocks noGrp="1" noChangeAspect="1"/>
          </p:cNvPicPr>
          <p:nvPr>
            <p:ph type="pic" sz="quarter" idx="14"/>
          </p:nvPr>
        </p:nvPicPr>
        <p:blipFill>
          <a:blip r:embed="rId2">
            <a:extLst>
              <a:ext uri="{28A0092B-C50C-407E-A947-70E740481C1C}">
                <a14:useLocalDpi xmlns:a14="http://schemas.microsoft.com/office/drawing/2010/main" xmlns="" val="0"/>
              </a:ext>
            </a:extLst>
          </a:blip>
          <a:srcRect l="32708" r="32708"/>
          <a:stretch>
            <a:fillRect/>
          </a:stretch>
        </p:blipFill>
        <p:spPr/>
      </p:pic>
      <p:sp>
        <p:nvSpPr>
          <p:cNvPr id="3" name="Title 2"/>
          <p:cNvSpPr>
            <a:spLocks noGrp="1"/>
          </p:cNvSpPr>
          <p:nvPr>
            <p:ph type="title"/>
          </p:nvPr>
        </p:nvSpPr>
        <p:spPr/>
        <p:txBody>
          <a:bodyPr/>
          <a:lstStyle/>
          <a:p>
            <a:r>
              <a:rPr lang="en-US" dirty="0"/>
              <a:t>Vietnam VETERANS MEMORIAL 1982</a:t>
            </a:r>
          </a:p>
        </p:txBody>
      </p:sp>
      <p:sp>
        <p:nvSpPr>
          <p:cNvPr id="4" name="Text Placeholder 3"/>
          <p:cNvSpPr>
            <a:spLocks noGrp="1"/>
          </p:cNvSpPr>
          <p:nvPr>
            <p:ph type="body" sz="half" idx="2"/>
          </p:nvPr>
        </p:nvSpPr>
        <p:spPr/>
        <p:txBody>
          <a:bodyPr/>
          <a:lstStyle/>
          <a:p>
            <a:r>
              <a:rPr lang="en-US" dirty="0"/>
              <a:t>A returning veteran can find his or her own time upon the wall, making each one's experience of the memorial very personal and individual.</a:t>
            </a:r>
          </a:p>
        </p:txBody>
      </p:sp>
    </p:spTree>
    <p:extLst>
      <p:ext uri="{BB962C8B-B14F-4D97-AF65-F5344CB8AC3E}">
        <p14:creationId xmlns:p14="http://schemas.microsoft.com/office/powerpoint/2010/main" xmlns="" val="32074624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creen Shot 2011-11-22 at 11.46.08 PM.png"/>
          <p:cNvPicPr>
            <a:picLocks noGrp="1" noChangeAspect="1"/>
          </p:cNvPicPr>
          <p:nvPr>
            <p:ph type="pic" sz="quarter" idx="14"/>
          </p:nvPr>
        </p:nvPicPr>
        <p:blipFill>
          <a:blip r:embed="rId2">
            <a:extLst>
              <a:ext uri="{28A0092B-C50C-407E-A947-70E740481C1C}">
                <a14:useLocalDpi xmlns:a14="http://schemas.microsoft.com/office/drawing/2010/main" xmlns="" val="0"/>
              </a:ext>
            </a:extLst>
          </a:blip>
          <a:srcRect l="11116" r="11116"/>
          <a:stretch>
            <a:fillRect/>
          </a:stretch>
        </p:blipFill>
        <p:spPr/>
      </p:pic>
      <p:sp>
        <p:nvSpPr>
          <p:cNvPr id="3" name="Title 2"/>
          <p:cNvSpPr>
            <a:spLocks noGrp="1"/>
          </p:cNvSpPr>
          <p:nvPr>
            <p:ph type="title"/>
          </p:nvPr>
        </p:nvSpPr>
        <p:spPr/>
        <p:txBody>
          <a:bodyPr/>
          <a:lstStyle/>
          <a:p>
            <a:r>
              <a:rPr lang="en-US" dirty="0"/>
              <a:t>Vietnam VETERANS MEMORIAL 1982</a:t>
            </a:r>
          </a:p>
        </p:txBody>
      </p:sp>
      <p:sp>
        <p:nvSpPr>
          <p:cNvPr id="4" name="Text Placeholder 3"/>
          <p:cNvSpPr>
            <a:spLocks noGrp="1"/>
          </p:cNvSpPr>
          <p:nvPr>
            <p:ph type="body" sz="half" idx="2"/>
          </p:nvPr>
        </p:nvSpPr>
        <p:spPr/>
        <p:txBody>
          <a:bodyPr/>
          <a:lstStyle/>
          <a:p>
            <a:r>
              <a:rPr lang="en-US" dirty="0"/>
              <a:t>The siting of the piece is directly related to the presence of both the Lincoln Monument and Washington Memorial, tying it physically and historically to the site.</a:t>
            </a:r>
          </a:p>
        </p:txBody>
      </p:sp>
    </p:spTree>
    <p:extLst>
      <p:ext uri="{BB962C8B-B14F-4D97-AF65-F5344CB8AC3E}">
        <p14:creationId xmlns:p14="http://schemas.microsoft.com/office/powerpoint/2010/main" xmlns="" val="41659571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creen Shot 2011-11-22 at 11.52.44 PM.png"/>
          <p:cNvPicPr>
            <a:picLocks noGrp="1" noChangeAspect="1"/>
          </p:cNvPicPr>
          <p:nvPr>
            <p:ph type="pic" sz="quarter" idx="14"/>
          </p:nvPr>
        </p:nvPicPr>
        <p:blipFill>
          <a:blip r:embed="rId2">
            <a:extLst>
              <a:ext uri="{28A0092B-C50C-407E-A947-70E740481C1C}">
                <a14:useLocalDpi xmlns:a14="http://schemas.microsoft.com/office/drawing/2010/main" xmlns="" val="0"/>
              </a:ext>
            </a:extLst>
          </a:blip>
          <a:srcRect l="16149" r="16149"/>
          <a:stretch>
            <a:fillRect/>
          </a:stretch>
        </p:blipFill>
        <p:spPr/>
      </p:pic>
      <p:sp>
        <p:nvSpPr>
          <p:cNvPr id="3" name="Title 2"/>
          <p:cNvSpPr>
            <a:spLocks noGrp="1"/>
          </p:cNvSpPr>
          <p:nvPr>
            <p:ph type="title"/>
          </p:nvPr>
        </p:nvSpPr>
        <p:spPr/>
        <p:txBody>
          <a:bodyPr/>
          <a:lstStyle/>
          <a:p>
            <a:r>
              <a:rPr lang="en-US" dirty="0" smtClean="0"/>
              <a:t>INPUT 2004</a:t>
            </a:r>
            <a:endParaRPr lang="en-US" dirty="0"/>
          </a:p>
        </p:txBody>
      </p:sp>
      <p:sp>
        <p:nvSpPr>
          <p:cNvPr id="4" name="Text Placeholder 3"/>
          <p:cNvSpPr>
            <a:spLocks noGrp="1"/>
          </p:cNvSpPr>
          <p:nvPr>
            <p:ph type="body" sz="half" idx="2"/>
          </p:nvPr>
        </p:nvSpPr>
        <p:spPr/>
        <p:txBody>
          <a:bodyPr/>
          <a:lstStyle/>
          <a:p>
            <a:r>
              <a:rPr lang="en-US" dirty="0"/>
              <a:t>Since Maya Lin was born and raised in Athens and both of her parents were professors at Ohio University, an artwork for the University holds a personal history and connection for her.</a:t>
            </a:r>
          </a:p>
        </p:txBody>
      </p:sp>
    </p:spTree>
    <p:extLst>
      <p:ext uri="{BB962C8B-B14F-4D97-AF65-F5344CB8AC3E}">
        <p14:creationId xmlns:p14="http://schemas.microsoft.com/office/powerpoint/2010/main" xmlns="" val="16007045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creen Shot 2011-11-22 at 11.54.59 PM.png"/>
          <p:cNvPicPr>
            <a:picLocks noGrp="1" noChangeAspect="1"/>
          </p:cNvPicPr>
          <p:nvPr>
            <p:ph type="pic" sz="quarter" idx="14"/>
          </p:nvPr>
        </p:nvPicPr>
        <p:blipFill>
          <a:blip r:embed="rId2">
            <a:extLst>
              <a:ext uri="{28A0092B-C50C-407E-A947-70E740481C1C}">
                <a14:useLocalDpi xmlns:a14="http://schemas.microsoft.com/office/drawing/2010/main" xmlns="" val="0"/>
              </a:ext>
            </a:extLst>
          </a:blip>
          <a:srcRect l="15846" r="15846"/>
          <a:stretch>
            <a:fillRect/>
          </a:stretch>
        </p:blipFill>
        <p:spPr/>
      </p:pic>
      <p:sp>
        <p:nvSpPr>
          <p:cNvPr id="3" name="Title 2"/>
          <p:cNvSpPr>
            <a:spLocks noGrp="1"/>
          </p:cNvSpPr>
          <p:nvPr>
            <p:ph type="title"/>
          </p:nvPr>
        </p:nvSpPr>
        <p:spPr>
          <a:xfrm rot="19140000">
            <a:off x="671196" y="1508964"/>
            <a:ext cx="5486400" cy="867444"/>
          </a:xfrm>
        </p:spPr>
        <p:txBody>
          <a:bodyPr/>
          <a:lstStyle/>
          <a:p>
            <a:r>
              <a:rPr lang="en-US" dirty="0"/>
              <a:t>INPUT 2004</a:t>
            </a:r>
          </a:p>
        </p:txBody>
      </p:sp>
      <p:sp>
        <p:nvSpPr>
          <p:cNvPr id="4" name="Text Placeholder 3"/>
          <p:cNvSpPr>
            <a:spLocks noGrp="1"/>
          </p:cNvSpPr>
          <p:nvPr>
            <p:ph type="body" sz="half" idx="2"/>
          </p:nvPr>
        </p:nvSpPr>
        <p:spPr>
          <a:xfrm rot="19140000">
            <a:off x="1080674" y="2012548"/>
            <a:ext cx="6096545" cy="932127"/>
          </a:xfrm>
        </p:spPr>
        <p:txBody>
          <a:bodyPr>
            <a:normAutofit lnSpcReduction="10000"/>
          </a:bodyPr>
          <a:lstStyle/>
          <a:p>
            <a:r>
              <a:rPr lang="en-US" dirty="0"/>
              <a:t>The placement of the text is based upon rectangular "punch cards" set into the earth. As a junior and senior in high school, the artist studied Cobalt and Fortran computer language at the University, spending many hours programming at the Clippinger Labs.</a:t>
            </a:r>
          </a:p>
        </p:txBody>
      </p:sp>
    </p:spTree>
    <p:extLst>
      <p:ext uri="{BB962C8B-B14F-4D97-AF65-F5344CB8AC3E}">
        <p14:creationId xmlns:p14="http://schemas.microsoft.com/office/powerpoint/2010/main" xmlns="" val="2407630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ustom 1">
      <a:dk1>
        <a:srgbClr val="000000"/>
      </a:dk1>
      <a:lt1>
        <a:srgbClr val="FFFFFF"/>
      </a:lt1>
      <a:dk2>
        <a:srgbClr val="434342"/>
      </a:dk2>
      <a:lt2>
        <a:srgbClr val="CDD7D9"/>
      </a:lt2>
      <a:accent1>
        <a:srgbClr val="797B7E"/>
      </a:accent1>
      <a:accent2>
        <a:srgbClr val="FF0000"/>
      </a:accent2>
      <a:accent3>
        <a:srgbClr val="FFFCFC"/>
      </a:accent3>
      <a:accent4>
        <a:srgbClr val="FF0000"/>
      </a:accent4>
      <a:accent5>
        <a:srgbClr val="C2AD8D"/>
      </a:accent5>
      <a:accent6>
        <a:srgbClr val="FF0000"/>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108</TotalTime>
  <Words>1118</Words>
  <Application>Microsoft Macintosh PowerPoint</Application>
  <PresentationFormat>On-screen Show (4:3)</PresentationFormat>
  <Paragraphs>79</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Angles</vt:lpstr>
      <vt:lpstr>Maya Lin</vt:lpstr>
      <vt:lpstr>Personal Life</vt:lpstr>
      <vt:lpstr>Personal Life (Continued)</vt:lpstr>
      <vt:lpstr>Vietnam VETERANS MEMORIAL 1982</vt:lpstr>
      <vt:lpstr>Vietnam VETERANS MEMORIAL 1982</vt:lpstr>
      <vt:lpstr>Vietnam VETERANS MEMORIAL 1982</vt:lpstr>
      <vt:lpstr>Vietnam VETERANS MEMORIAL 1982</vt:lpstr>
      <vt:lpstr>INPUT 2004</vt:lpstr>
      <vt:lpstr>INPUT 2004</vt:lpstr>
      <vt:lpstr>INPUT 2004</vt:lpstr>
      <vt:lpstr>Above and below 2007 </vt:lpstr>
      <vt:lpstr>Above and below 2007 </vt:lpstr>
      <vt:lpstr>Style and growth</vt:lpstr>
      <vt:lpstr>Style and growth (continued)</vt:lpstr>
      <vt:lpstr>Question one</vt:lpstr>
      <vt:lpstr>Answer To QUESTION one</vt:lpstr>
      <vt:lpstr>Question two</vt:lpstr>
      <vt:lpstr>Answer to question two</vt:lpstr>
      <vt:lpstr>Question three</vt:lpstr>
      <vt:lpstr>Answer to Question three</vt:lpstr>
    </vt:vector>
  </TitlesOfParts>
  <Company>Scribe Organization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Abhinav Wadhwa</dc:creator>
  <cp:lastModifiedBy>ksukhani</cp:lastModifiedBy>
  <cp:revision>6</cp:revision>
  <dcterms:created xsi:type="dcterms:W3CDTF">2011-11-22T17:02:54Z</dcterms:created>
  <dcterms:modified xsi:type="dcterms:W3CDTF">2011-12-02T09:05:45Z</dcterms:modified>
</cp:coreProperties>
</file>